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21" autoAdjust="0"/>
    <p:restoredTop sz="94660"/>
  </p:normalViewPr>
  <p:slideViewPr>
    <p:cSldViewPr>
      <p:cViewPr>
        <p:scale>
          <a:sx n="90" d="100"/>
          <a:sy n="90" d="100"/>
        </p:scale>
        <p:origin x="-82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9FA-9AEE-41F7-83F9-3428CCB372DE}" type="datetimeFigureOut">
              <a:rPr lang="pl-PL" smtClean="0"/>
              <a:pPr/>
              <a:t>2014-11-12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71-A854-4C3B-96F1-302BCFDED0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9FA-9AEE-41F7-83F9-3428CCB372DE}" type="datetimeFigureOut">
              <a:rPr lang="pl-PL" smtClean="0"/>
              <a:pPr/>
              <a:t>2014-11-12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71-A854-4C3B-96F1-302BCFDED0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9FA-9AEE-41F7-83F9-3428CCB372DE}" type="datetimeFigureOut">
              <a:rPr lang="pl-PL" smtClean="0"/>
              <a:pPr/>
              <a:t>2014-11-12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71-A854-4C3B-96F1-302BCFDED0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9FA-9AEE-41F7-83F9-3428CCB372DE}" type="datetimeFigureOut">
              <a:rPr lang="pl-PL" smtClean="0"/>
              <a:pPr/>
              <a:t>2014-11-12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71-A854-4C3B-96F1-302BCFDED0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9FA-9AEE-41F7-83F9-3428CCB372DE}" type="datetimeFigureOut">
              <a:rPr lang="pl-PL" smtClean="0"/>
              <a:pPr/>
              <a:t>2014-11-12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71-A854-4C3B-96F1-302BCFDED0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9FA-9AEE-41F7-83F9-3428CCB372DE}" type="datetimeFigureOut">
              <a:rPr lang="pl-PL" smtClean="0"/>
              <a:pPr/>
              <a:t>2014-11-12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71-A854-4C3B-96F1-302BCFDED0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9FA-9AEE-41F7-83F9-3428CCB372DE}" type="datetimeFigureOut">
              <a:rPr lang="pl-PL" smtClean="0"/>
              <a:pPr/>
              <a:t>2014-11-12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71-A854-4C3B-96F1-302BCFDED0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9FA-9AEE-41F7-83F9-3428CCB372DE}" type="datetimeFigureOut">
              <a:rPr lang="pl-PL" smtClean="0"/>
              <a:pPr/>
              <a:t>2014-11-12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71-A854-4C3B-96F1-302BCFDED0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9FA-9AEE-41F7-83F9-3428CCB372DE}" type="datetimeFigureOut">
              <a:rPr lang="pl-PL" smtClean="0"/>
              <a:pPr/>
              <a:t>2014-11-12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71-A854-4C3B-96F1-302BCFDED0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9FA-9AEE-41F7-83F9-3428CCB372DE}" type="datetimeFigureOut">
              <a:rPr lang="pl-PL" smtClean="0"/>
              <a:pPr/>
              <a:t>2014-11-12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3271-A854-4C3B-96F1-302BCFDED0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9FA-9AEE-41F7-83F9-3428CCB372DE}" type="datetimeFigureOut">
              <a:rPr lang="pl-PL" smtClean="0"/>
              <a:pPr/>
              <a:t>2014-11-12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853271-A854-4C3B-96F1-302BCFDED09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1CB9FA-9AEE-41F7-83F9-3428CCB372DE}" type="datetimeFigureOut">
              <a:rPr lang="pl-PL" smtClean="0"/>
              <a:pPr/>
              <a:t>2014-11-12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853271-A854-4C3B-96F1-302BCFDED09D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2285992"/>
            <a:ext cx="8072494" cy="135732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Prezentacja o stanowisku Pani Sekretarz Gminy.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3643314"/>
            <a:ext cx="7854696" cy="2286016"/>
          </a:xfrm>
        </p:spPr>
        <p:txBody>
          <a:bodyPr>
            <a:normAutofit/>
          </a:bodyPr>
          <a:lstStyle/>
          <a:p>
            <a:pPr algn="l"/>
            <a:r>
              <a:rPr lang="pl-PL" sz="4000" dirty="0" smtClean="0"/>
              <a:t>Danuta Musiał pozycja Pani Sekretarz w Gminie Lipnica Murowana.</a:t>
            </a:r>
            <a:endParaRPr lang="pl-PL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742955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Ciekawe informacje.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r>
              <a:rPr lang="pl-PL" dirty="0" smtClean="0"/>
              <a:t>Według Pani Sekretarz jej wypłata jest „dziadowska”.</a:t>
            </a:r>
          </a:p>
          <a:p>
            <a:r>
              <a:rPr lang="pl-PL" dirty="0" smtClean="0"/>
              <a:t>Pracuje Ona od 07:00 do 15:00.</a:t>
            </a:r>
          </a:p>
          <a:p>
            <a:r>
              <a:rPr lang="pl-PL" dirty="0" smtClean="0"/>
              <a:t>Pomimo ciężkiej pracy kocha to co robi i nie widzi ni poza tym.</a:t>
            </a:r>
          </a:p>
          <a:p>
            <a:r>
              <a:rPr lang="pl-PL" dirty="0" smtClean="0"/>
              <a:t>Czasami musi pracować w domu. Różne telefony i </a:t>
            </a:r>
            <a:r>
              <a:rPr lang="pl-PL" dirty="0" err="1" smtClean="0"/>
              <a:t>inn</a:t>
            </a:r>
            <a:r>
              <a:rPr lang="pl-PL" dirty="0" smtClean="0"/>
              <a:t>.</a:t>
            </a:r>
          </a:p>
          <a:p>
            <a:r>
              <a:rPr lang="pl-PL" dirty="0" smtClean="0"/>
              <a:t>Raz na jakiś czas jest kontrola w Gminie. Pani Sekretarz musi być przy tym, jeśli cos nie spełni swoich oczekiwać Gmina płaci nawet 30 </a:t>
            </a:r>
            <a:r>
              <a:rPr lang="pl-PL" dirty="0" err="1" smtClean="0"/>
              <a:t>tys</a:t>
            </a:r>
            <a:r>
              <a:rPr lang="pl-PL" dirty="0" smtClean="0"/>
              <a:t> kary.</a:t>
            </a:r>
          </a:p>
          <a:p>
            <a:r>
              <a:rPr lang="pl-PL" dirty="0" smtClean="0"/>
              <a:t> Najstarsze papiery zachowane w archiwum sięgają 50 lat wstecz.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Ryzyko pracy.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Długie siedzenie przed komputerem powoduje </a:t>
            </a:r>
            <a:r>
              <a:rPr lang="pl-PL" b="1" dirty="0" smtClean="0"/>
              <a:t>psucie się oczu</a:t>
            </a:r>
            <a:r>
              <a:rPr lang="pl-PL" dirty="0" smtClean="0"/>
              <a:t>.</a:t>
            </a:r>
          </a:p>
          <a:p>
            <a:r>
              <a:rPr lang="pl-PL" b="1" dirty="0" smtClean="0"/>
              <a:t>Nie dobre </a:t>
            </a:r>
            <a:r>
              <a:rPr lang="pl-PL" dirty="0" smtClean="0"/>
              <a:t>jest siedzenie w tak długim czasie w biurze przy zamkniętych oknach.</a:t>
            </a:r>
          </a:p>
          <a:p>
            <a:r>
              <a:rPr lang="pl-PL" dirty="0" smtClean="0"/>
              <a:t>Ciężka praca, nawet w domu powoduje </a:t>
            </a:r>
            <a:r>
              <a:rPr lang="pl-PL" b="1" dirty="0" smtClean="0"/>
              <a:t>przemęczenie.</a:t>
            </a:r>
          </a:p>
          <a:p>
            <a:r>
              <a:rPr lang="pl-PL" b="1" dirty="0" smtClean="0"/>
              <a:t>Bóle głowy</a:t>
            </a:r>
            <a:r>
              <a:rPr lang="pl-PL" dirty="0" smtClean="0"/>
              <a:t> od ciągłego siedzenia w gorącym biurze.</a:t>
            </a:r>
          </a:p>
          <a:p>
            <a:r>
              <a:rPr lang="pl-PL" b="1" dirty="0" smtClean="0"/>
              <a:t>Nerwy</a:t>
            </a:r>
            <a:r>
              <a:rPr lang="pl-PL" dirty="0" smtClean="0"/>
              <a:t> jeśli cos się nie udaje to zdarza się że się denerwujemy.</a:t>
            </a:r>
            <a:endParaRPr lang="pl-PL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Prezentacje tworzyli: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Daniel Dryja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Kuba Bakalarz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Kamil Ćwik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Adrian </a:t>
            </a:r>
            <a:r>
              <a:rPr lang="pl-PL" dirty="0" err="1" smtClean="0"/>
              <a:t>Zapiór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Obowiązki wykonywane w tym zawodzie: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Pisanie protokołów,</a:t>
            </a:r>
          </a:p>
          <a:p>
            <a:r>
              <a:rPr lang="pl-PL" dirty="0" smtClean="0"/>
              <a:t>Pisanie aktów pracy, </a:t>
            </a:r>
          </a:p>
          <a:p>
            <a:r>
              <a:rPr lang="pl-PL" dirty="0" smtClean="0"/>
              <a:t>Odpowiedzialność za organizowanie,</a:t>
            </a:r>
          </a:p>
          <a:p>
            <a:r>
              <a:rPr lang="pl-PL" dirty="0" smtClean="0"/>
              <a:t>Odzwanianie </a:t>
            </a:r>
            <a:r>
              <a:rPr lang="pl-PL" smtClean="0"/>
              <a:t>na numery ,</a:t>
            </a:r>
            <a:endParaRPr lang="pl-PL" dirty="0" smtClean="0"/>
          </a:p>
          <a:p>
            <a:r>
              <a:rPr lang="pl-PL" dirty="0" smtClean="0"/>
              <a:t>Odpowiada za całość urzędu,</a:t>
            </a:r>
          </a:p>
          <a:p>
            <a:r>
              <a:rPr lang="pl-PL" dirty="0" smtClean="0"/>
              <a:t>Przygotowanie materiałów związanych ze stanowiskiem posiedzenia komisji,</a:t>
            </a:r>
          </a:p>
          <a:p>
            <a:r>
              <a:rPr lang="pl-PL" dirty="0" smtClean="0"/>
              <a:t>Praca poza godzinami,</a:t>
            </a:r>
          </a:p>
          <a:p>
            <a:r>
              <a:rPr lang="pl-PL" dirty="0" smtClean="0"/>
              <a:t>Umiejętność czytania i stosowania przepisów,</a:t>
            </a:r>
          </a:p>
          <a:p>
            <a:r>
              <a:rPr lang="pl-PL" dirty="0" smtClean="0"/>
              <a:t>Podejmuje najważniejsze decyzje Wójta Gminy,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 smtClean="0"/>
              <a:t>Dokumenty związane z pracą Sekretarz Gminy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400" dirty="0" smtClean="0"/>
              <a:t>Podczas wywiadu dostaliśmy dokument o warunkach pracy. </a:t>
            </a:r>
          </a:p>
          <a:p>
            <a:pPr>
              <a:buNone/>
            </a:pPr>
            <a:r>
              <a:rPr lang="pl-PL" sz="4400" dirty="0" smtClean="0"/>
              <a:t>W komputerze były też inne druki było ich o wiele więcej.</a:t>
            </a:r>
          </a:p>
          <a:p>
            <a:pPr>
              <a:buNone/>
            </a:pPr>
            <a:r>
              <a:rPr lang="pl-PL" sz="4400" dirty="0" smtClean="0"/>
              <a:t>Zajmowały one cały pulpit.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warunkach zatrudnienia w Urzędzie Gminy w Lipnicy Murowanej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935480"/>
            <a:ext cx="3614734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Informacje obejmują: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 smtClean="0"/>
              <a:t>Godziny pracy 8 godzin dziennie i 40 godzin tygodniowo.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 smtClean="0"/>
              <a:t>Dni wolne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 smtClean="0"/>
              <a:t>Wypłata w kasie Gminnej.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 smtClean="0"/>
              <a:t>Prawo do pierwszego urlopu nabywa Pani po przepracowaniu jednego roku po dniu zaliczenia do jednego z tych stopni niepełnosprawności</a:t>
            </a:r>
          </a:p>
          <a:p>
            <a:pPr>
              <a:buFont typeface="Wingdings" pitchFamily="2" charset="2"/>
              <a:buChar char="ü"/>
            </a:pPr>
            <a:endParaRPr lang="pl-PL" sz="1800" dirty="0" smtClean="0"/>
          </a:p>
          <a:p>
            <a:pPr>
              <a:buFont typeface="Wingdings" pitchFamily="2" charset="2"/>
              <a:buChar char="ü"/>
            </a:pPr>
            <a:endParaRPr lang="pl-PL" sz="1800" dirty="0" smtClean="0"/>
          </a:p>
          <a:p>
            <a:endParaRPr lang="pl-PL" sz="1800" dirty="0"/>
          </a:p>
        </p:txBody>
      </p:sp>
      <p:pic>
        <p:nvPicPr>
          <p:cNvPr id="6" name="Symbol zastępczy zawartości 3" descr="Sca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000240"/>
            <a:ext cx="4024709" cy="438943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846" y="639481"/>
            <a:ext cx="8229600" cy="1073727"/>
          </a:xfrm>
        </p:spPr>
        <p:txBody>
          <a:bodyPr>
            <a:noAutofit/>
          </a:bodyPr>
          <a:lstStyle/>
          <a:p>
            <a:pPr algn="ctr"/>
            <a:r>
              <a:rPr lang="pl-PL" sz="1800" dirty="0" smtClean="0"/>
              <a:t>Zapoznanie się z treścią regulaminu pracy. Informacje zawierające równe traktowanie pracownika Gminy oraz informacje o zatrudnieniu.</a:t>
            </a:r>
            <a:endParaRPr lang="pl-PL" sz="1800" dirty="0"/>
          </a:p>
        </p:txBody>
      </p:sp>
      <p:pic>
        <p:nvPicPr>
          <p:cNvPr id="4" name="Symbol zastępczy zawartości 3" descr="Sca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679" y="1928813"/>
            <a:ext cx="3428267" cy="4714875"/>
          </a:xfrm>
        </p:spPr>
      </p:pic>
      <p:pic>
        <p:nvPicPr>
          <p:cNvPr id="1026" name="Picture 2" descr="C:\Users\daniel\Desktop\Scan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3779169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i="1" dirty="0" smtClean="0"/>
              <a:t>Ślubowanie uroczyste na pracownika Gminy. </a:t>
            </a:r>
            <a:endParaRPr lang="pl-PL" sz="40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7686" y="1935480"/>
            <a:ext cx="4329114" cy="4389120"/>
          </a:xfrm>
        </p:spPr>
        <p:txBody>
          <a:bodyPr/>
          <a:lstStyle/>
          <a:p>
            <a:r>
              <a:rPr lang="pl-PL" dirty="0" smtClean="0"/>
              <a:t>„</a:t>
            </a:r>
            <a:r>
              <a:rPr lang="pl-PL" sz="1600" dirty="0" smtClean="0"/>
              <a:t>Ślubuję uroczyście, że na zajmowanym stanowisku będę służyć państwu polskiemu i wspólnocie samorządowej,  przestrzegać porządku prawnego i wykonywać sumienne powierzone mi zadanie</a:t>
            </a:r>
            <a:r>
              <a:rPr lang="pl-PL" sz="2400" dirty="0" smtClean="0"/>
              <a:t>”</a:t>
            </a:r>
          </a:p>
          <a:p>
            <a:r>
              <a:rPr lang="pl-PL" sz="1600" dirty="0" smtClean="0"/>
              <a:t>Ślubowanie zostało złożone w obecności pracownika </a:t>
            </a:r>
          </a:p>
          <a:p>
            <a:endParaRPr lang="pl-PL" sz="1600" dirty="0"/>
          </a:p>
        </p:txBody>
      </p:sp>
      <p:pic>
        <p:nvPicPr>
          <p:cNvPr id="2050" name="Picture 2" descr="C:\Users\daniel\Desktop\Scan 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3429024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/>
              <a:t>Formularz dla pracownika.</a:t>
            </a:r>
            <a:r>
              <a:rPr lang="pl-PL" sz="1800" dirty="0" smtClean="0"/>
              <a:t>                                                        </a:t>
            </a:r>
            <a:endParaRPr lang="pl-PL" sz="1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 rot="209507">
            <a:off x="4714876" y="1935480"/>
            <a:ext cx="3971924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Informacje zawarte w formularzu: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Imię i nazwisko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Numer ewidencyjny PESEL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Data urodzenia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NIP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Stopień wojskowy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Numer specjalności wojskowej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Przynależność ewidencyjna do WKU 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Nr książeczki wojskowej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Osoba, którą należy powiadomić w razie wypadku</a:t>
            </a:r>
          </a:p>
          <a:p>
            <a:pPr>
              <a:buFont typeface="Wingdings" pitchFamily="2" charset="2"/>
              <a:buChar char="Ø"/>
            </a:pPr>
            <a:endParaRPr lang="pl-PL" sz="1600" dirty="0"/>
          </a:p>
        </p:txBody>
      </p:sp>
      <p:pic>
        <p:nvPicPr>
          <p:cNvPr id="6" name="Picture 2" descr="C:\Users\daniel\Desktop\Scan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0959">
            <a:off x="1071538" y="2000240"/>
            <a:ext cx="3191635" cy="431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7156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Pani Danuta Musiał  przy pomniku w Lipnicy Murowanej. </a:t>
            </a:r>
            <a:endParaRPr lang="pl-PL" dirty="0"/>
          </a:p>
        </p:txBody>
      </p:sp>
      <p:pic>
        <p:nvPicPr>
          <p:cNvPr id="8" name="Symbol zastępczy zawartości 7" descr="DANKA MUSIAŁA IŚĆ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214554"/>
            <a:ext cx="4543425" cy="34291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91841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Warunki potrzebne do zostania Sekretarzem…………..</a:t>
            </a:r>
            <a:endParaRPr lang="pl-PL" dirty="0"/>
          </a:p>
        </p:txBody>
      </p:sp>
      <p:pic>
        <p:nvPicPr>
          <p:cNvPr id="5" name="Symbol zastępczy zawartości 4" descr="kupa smoka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2357430"/>
            <a:ext cx="4186237" cy="334414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4143404" cy="445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2489859" y="3244334"/>
            <a:ext cx="4164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l-PL" dirty="0" smtClean="0"/>
              <a:t>Dokumenty zdobyte w trakcie wywiadu.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414</Words>
  <Application>Microsoft Office PowerPoint</Application>
  <PresentationFormat>Pokaz na ekranie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Przepływ</vt:lpstr>
      <vt:lpstr>Prezentacja o stanowisku Pani Sekretarz Gminy.</vt:lpstr>
      <vt:lpstr>Obowiązki wykonywane w tym zawodzie:</vt:lpstr>
      <vt:lpstr>Dokumenty związane z pracą Sekretarz Gminy</vt:lpstr>
      <vt:lpstr>Informacje o warunkach zatrudnienia w Urzędzie Gminy w Lipnicy Murowanej</vt:lpstr>
      <vt:lpstr>Zapoznanie się z treścią regulaminu pracy. Informacje zawierające równe traktowanie pracownika Gminy oraz informacje o zatrudnieniu.</vt:lpstr>
      <vt:lpstr>Ślubowanie uroczyste na pracownika Gminy. </vt:lpstr>
      <vt:lpstr>Formularz dla pracownika.                                                        </vt:lpstr>
      <vt:lpstr>Pani Danuta Musiał  przy pomniku w Lipnicy Murowanej. </vt:lpstr>
      <vt:lpstr>Warunki potrzebne do zostania Sekretarzem…………..</vt:lpstr>
      <vt:lpstr>Ciekawe informacje.</vt:lpstr>
      <vt:lpstr>Ryzyko pracy.</vt:lpstr>
      <vt:lpstr>Prezentacje tworzyli: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 stanowisku Pani Sekretarz Gminy.</dc:title>
  <dc:creator>daniel</dc:creator>
  <cp:lastModifiedBy>daniel</cp:lastModifiedBy>
  <cp:revision>16</cp:revision>
  <dcterms:created xsi:type="dcterms:W3CDTF">2014-11-11T12:25:34Z</dcterms:created>
  <dcterms:modified xsi:type="dcterms:W3CDTF">2014-11-12T06:12:17Z</dcterms:modified>
</cp:coreProperties>
</file>